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6BD48-C570-4BA0-AC7E-588A35142812}" type="datetimeFigureOut">
              <a:rPr lang="hu-HU" smtClean="0"/>
              <a:t>2016. 10. 14.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2FCBF-7138-4AAF-AD15-94E6AD984456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866527"/>
          </a:xfrm>
        </p:spPr>
        <p:txBody>
          <a:bodyPr/>
          <a:lstStyle/>
          <a:p>
            <a:r>
              <a:rPr lang="hu-HU" dirty="0"/>
              <a:t>A szövegszerkesztés története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892480" cy="576064"/>
          </a:xfrm>
        </p:spPr>
        <p:txBody>
          <a:bodyPr>
            <a:normAutofit fontScale="92500"/>
          </a:bodyPr>
          <a:lstStyle/>
          <a:p>
            <a:pPr algn="l"/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I.   </a:t>
            </a:r>
            <a:r>
              <a:rPr lang="hu-HU" sz="3000" dirty="0">
                <a:solidFill>
                  <a:schemeClr val="accent1">
                    <a:lumMod val="75000"/>
                  </a:schemeClr>
                </a:solidFill>
                <a:hlinkClick r:id="rId2" action="ppaction://hlinksldjump"/>
              </a:rPr>
              <a:t>XV. században </a:t>
            </a: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Gutenberg feltalálja a könyvnyomtatást </a:t>
            </a:r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1043608" y="1988840"/>
            <a:ext cx="8892480" cy="35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360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Első műve 42 soros Biblia</a:t>
            </a:r>
          </a:p>
          <a:p>
            <a:pPr marR="0" lvl="0" indent="360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Textura betűtípus (</a:t>
            </a:r>
            <a:r>
              <a:rPr lang="hu-HU" sz="3000" dirty="0">
                <a:solidFill>
                  <a:schemeClr val="accent1">
                    <a:lumMod val="75000"/>
                  </a:schemeClr>
                </a:solidFill>
                <a:hlinkClick r:id="rId3" action="ppaction://hlinksldjump"/>
              </a:rPr>
              <a:t>The New York Times címlapja</a:t>
            </a: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R="0" lvl="0" indent="36036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Szövegszerkesztés</a:t>
            </a:r>
            <a:r>
              <a:rPr kumimoji="0" lang="hu-HU" sz="30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lépései</a:t>
            </a:r>
          </a:p>
          <a:p>
            <a:pPr lvl="1" indent="360363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3000" baseline="0" dirty="0">
                <a:solidFill>
                  <a:schemeClr val="accent1">
                    <a:lumMod val="75000"/>
                  </a:schemeClr>
                </a:solidFill>
              </a:rPr>
              <a:t>Betűöntés</a:t>
            </a: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 (időigényes, ólomból, mérgező)</a:t>
            </a:r>
          </a:p>
          <a:p>
            <a:pPr lvl="1" indent="360363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Betűszedés</a:t>
            </a:r>
            <a:r>
              <a:rPr kumimoji="0" lang="hu-HU" sz="30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(sokáig tart, tükörkép!)</a:t>
            </a:r>
          </a:p>
          <a:p>
            <a:pPr lvl="1" indent="360363">
              <a:spcBef>
                <a:spcPct val="20000"/>
              </a:spcBef>
              <a:buFont typeface="Arial" pitchFamily="34" charset="0"/>
              <a:buChar char="•"/>
            </a:pPr>
            <a:r>
              <a:rPr lang="hu-HU" sz="3000" baseline="0" dirty="0">
                <a:solidFill>
                  <a:schemeClr val="accent1">
                    <a:lumMod val="75000"/>
                  </a:schemeClr>
                </a:solidFill>
              </a:rPr>
              <a:t>Nyomtatás (gyors művelet)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upload.wikimedia.org/wikipedia/commons/d/d2/M%C3%A1ty%C3%A1s_Kir%C3%A1ly_arcm%C3%A1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764704"/>
            <a:ext cx="3876675" cy="5353051"/>
          </a:xfrm>
          <a:prstGeom prst="rect">
            <a:avLst/>
          </a:prstGeom>
          <a:noFill/>
        </p:spPr>
      </p:pic>
      <p:sp>
        <p:nvSpPr>
          <p:cNvPr id="5" name="Szövegdoboz 4">
            <a:hlinkClick r:id="rId3" action="ppaction://hlinksldjump"/>
          </p:cNvPr>
          <p:cNvSpPr txBox="1"/>
          <p:nvPr/>
        </p:nvSpPr>
        <p:spPr>
          <a:xfrm>
            <a:off x="7524328" y="59492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vissza</a:t>
            </a:r>
          </a:p>
        </p:txBody>
      </p:sp>
      <p:sp>
        <p:nvSpPr>
          <p:cNvPr id="2" name="Téglalap 1"/>
          <p:cNvSpPr/>
          <p:nvPr/>
        </p:nvSpPr>
        <p:spPr>
          <a:xfrm>
            <a:off x="2771800" y="76470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4211960" y="76470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/>
          <p:cNvSpPr/>
          <p:nvPr/>
        </p:nvSpPr>
        <p:spPr>
          <a:xfrm>
            <a:off x="5652120" y="76470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2771800" y="222983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/>
          <p:cNvSpPr/>
          <p:nvPr/>
        </p:nvSpPr>
        <p:spPr>
          <a:xfrm>
            <a:off x="3990057" y="220486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5208315" y="222983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549897" y="366999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3917744" y="3681248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/>
          <p:cNvSpPr/>
          <p:nvPr/>
        </p:nvSpPr>
        <p:spPr>
          <a:xfrm>
            <a:off x="5208315" y="3676737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/>
          <p:cNvSpPr/>
          <p:nvPr/>
        </p:nvSpPr>
        <p:spPr>
          <a:xfrm>
            <a:off x="2771800" y="4696094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/>
          <p:cNvSpPr/>
          <p:nvPr/>
        </p:nvSpPr>
        <p:spPr>
          <a:xfrm>
            <a:off x="4206462" y="4722233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 15"/>
          <p:cNvSpPr/>
          <p:nvPr/>
        </p:nvSpPr>
        <p:spPr>
          <a:xfrm>
            <a:off x="5208315" y="4848348"/>
            <a:ext cx="1440160" cy="1440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1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ubblews.com/assets/images/news/720285077_135775442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20688"/>
            <a:ext cx="4088106" cy="3717032"/>
          </a:xfrm>
          <a:prstGeom prst="rect">
            <a:avLst/>
          </a:prstGeom>
          <a:noFill/>
        </p:spPr>
      </p:pic>
      <p:pic>
        <p:nvPicPr>
          <p:cNvPr id="1028" name="Picture 4" descr="http://www.gutenberg.org/files/13635/13635-h/images/thenewyorktim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16399">
            <a:off x="46032" y="3006824"/>
            <a:ext cx="9764437" cy="1599869"/>
          </a:xfrm>
          <a:prstGeom prst="rect">
            <a:avLst/>
          </a:prstGeom>
          <a:noFill/>
        </p:spPr>
      </p:pic>
      <p:sp>
        <p:nvSpPr>
          <p:cNvPr id="6" name="Szövegdoboz 5">
            <a:hlinkClick r:id="rId4" action="ppaction://hlinksldjump"/>
          </p:cNvPr>
          <p:cNvSpPr txBox="1"/>
          <p:nvPr/>
        </p:nvSpPr>
        <p:spPr>
          <a:xfrm>
            <a:off x="7524328" y="59492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vissza</a:t>
            </a: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3568" y="260648"/>
            <a:ext cx="8892480" cy="576064"/>
          </a:xfrm>
        </p:spPr>
        <p:txBody>
          <a:bodyPr>
            <a:normAutofit/>
          </a:bodyPr>
          <a:lstStyle/>
          <a:p>
            <a:pPr algn="l"/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II.      XIX. században az írógép feltalálása</a:t>
            </a:r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539552" y="1196752"/>
            <a:ext cx="3960440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Előnyei</a:t>
            </a:r>
            <a:b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hu-HU" sz="3000" b="0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Bárki használhatja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Könnyű a használata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Olcsó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Indigóval 2-3 példány  sokszorosítható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Alcím 2"/>
          <p:cNvSpPr txBox="1">
            <a:spLocks/>
          </p:cNvSpPr>
          <p:nvPr/>
        </p:nvSpPr>
        <p:spPr>
          <a:xfrm>
            <a:off x="4932040" y="1196752"/>
            <a:ext cx="3528392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Hátrányai</a:t>
            </a:r>
            <a:b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hu-HU" sz="3000" b="0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kumimoji="0" lang="hu-HU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ehézkes</a:t>
            </a: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javítás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noProof="0" dirty="0">
                <a:solidFill>
                  <a:schemeClr val="accent1">
                    <a:lumMod val="75000"/>
                  </a:schemeClr>
                </a:solidFill>
              </a:rPr>
              <a:t>Képek nem helyezhetők el a szövegben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Sokszorosítási problémák</a:t>
            </a:r>
            <a:endParaRPr lang="hu-HU" sz="3000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bldLvl="2"/>
      <p:bldP spid="6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3568" y="260648"/>
            <a:ext cx="8892480" cy="576064"/>
          </a:xfrm>
        </p:spPr>
        <p:txBody>
          <a:bodyPr>
            <a:normAutofit/>
          </a:bodyPr>
          <a:lstStyle/>
          <a:p>
            <a:pPr algn="l"/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III.      XX. század vége: számítógép</a:t>
            </a:r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539552" y="1196752"/>
            <a:ext cx="3960440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Előnyei</a:t>
            </a:r>
            <a:b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hu-HU" sz="3000" b="0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Bárki használhatja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Könnyű a használata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Alcím 2"/>
          <p:cNvSpPr txBox="1">
            <a:spLocks/>
          </p:cNvSpPr>
          <p:nvPr/>
        </p:nvSpPr>
        <p:spPr>
          <a:xfrm>
            <a:off x="539552" y="2420888"/>
            <a:ext cx="5112568" cy="41764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hu-HU" sz="3000" b="0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Egyszerű</a:t>
            </a:r>
            <a:r>
              <a:rPr kumimoji="0" lang="hu-HU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javítás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noProof="0" dirty="0">
                <a:solidFill>
                  <a:schemeClr val="accent1">
                    <a:lumMod val="75000"/>
                  </a:schemeClr>
                </a:solidFill>
              </a:rPr>
              <a:t>Könnyen kezeli a képeket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Bármennyiszer kinyomtatható a szöveg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noProof="0" dirty="0">
                <a:solidFill>
                  <a:schemeClr val="accent1">
                    <a:lumMod val="75000"/>
                  </a:schemeClr>
                </a:solidFill>
              </a:rPr>
              <a:t>Tárolható a szöveg</a:t>
            </a: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Elküldhető a szöveg</a:t>
            </a:r>
            <a:endParaRPr lang="hu-HU" sz="3000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5182755" y="1195325"/>
            <a:ext cx="3960440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3000" u="sng" dirty="0">
                <a:solidFill>
                  <a:schemeClr val="accent1">
                    <a:lumMod val="75000"/>
                  </a:schemeClr>
                </a:solidFill>
              </a:rPr>
              <a:t>Hátrányai</a:t>
            </a:r>
            <a:br>
              <a:rPr kumimoji="0" lang="hu-HU" sz="3000" b="0" i="0" u="sng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hu-HU" sz="3000" b="0" i="0" u="sng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u-HU" sz="3000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268288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07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 bldLvl="2"/>
      <p:bldP spid="6" grpId="0" uiExpand="1" build="p" bldLvl="2"/>
      <p:bldP spid="5" grpId="0"/>
    </p:bld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70</Words>
  <Application>Microsoft Office PowerPoint</Application>
  <PresentationFormat>Diavetítés a képernyőre (4:3 oldalarány)</PresentationFormat>
  <Paragraphs>34</Paragraphs>
  <Slides>5</Slides>
  <Notes>0</Notes>
  <HiddenSlides>2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Office-téma</vt:lpstr>
      <vt:lpstr>A szövegszerkesztés története</vt:lpstr>
      <vt:lpstr>PowerPoint-bemutató</vt:lpstr>
      <vt:lpstr>PowerPoint-bemutató</vt:lpstr>
      <vt:lpstr>PowerPoint-bemutató</vt:lpstr>
      <vt:lpstr>PowerPoint-bemutató</vt:lpstr>
    </vt:vector>
  </TitlesOfParts>
  <Company>iskola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szövegszerkesztés története</dc:title>
  <dc:creator>suli</dc:creator>
  <cp:lastModifiedBy>EDU_BIZX_0399@sulid.hu</cp:lastModifiedBy>
  <cp:revision>7</cp:revision>
  <dcterms:created xsi:type="dcterms:W3CDTF">2013-09-25T09:30:36Z</dcterms:created>
  <dcterms:modified xsi:type="dcterms:W3CDTF">2016-10-14T08:13:40Z</dcterms:modified>
</cp:coreProperties>
</file>