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707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87309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1925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37506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231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056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083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77308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0567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49700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28580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77740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91464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96569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26555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80705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3930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81682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85462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74681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79617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690469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11171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44648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522793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646558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07094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45660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19778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7177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D9E56CB-065D-4CD5-A65B-B773B90B5012}" type="datetimeFigureOut">
              <a:rPr lang="hu-HU" smtClean="0"/>
              <a:t>2016.01.25.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C1C8DFF-46B5-4FA1-8ECD-0CF3B225E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4827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hu.wikipedia.org/wiki/Flame_war" TargetMode="Externa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FAQ" TargetMode="External"/><Relationship Id="rId2" Type="http://schemas.openxmlformats.org/officeDocument/2006/relationships/hyperlink" Target="https://hu.wikipedia.org/wiki/GYIK" TargetMode="Externa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hu.wikipedia.org/wiki/Azonnali_%C3%BCzenetk%C3%BCld%C3%A9s" TargetMode="Externa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hu.wikipedia.org/wiki/Hangulatjel" TargetMode="Externa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Myspace" TargetMode="External"/><Relationship Id="rId2" Type="http://schemas.openxmlformats.org/officeDocument/2006/relationships/hyperlink" Target="https://hu.wikipedia.org/wiki/Facebook" TargetMode="Externa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hu.wikipedia.org/wiki/YouTu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Netikett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1322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622738" y="2137893"/>
            <a:ext cx="88735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dirty="0" smtClean="0"/>
              <a:t>A </a:t>
            </a:r>
            <a:r>
              <a:rPr lang="hu-HU" sz="2800" b="1" dirty="0" smtClean="0"/>
              <a:t>netikett</a:t>
            </a:r>
            <a:r>
              <a:rPr lang="hu-HU" sz="2800" dirty="0" smtClean="0"/>
              <a:t> szó az angol "</a:t>
            </a:r>
            <a:r>
              <a:rPr lang="hu-HU" sz="2800" dirty="0" err="1" smtClean="0"/>
              <a:t>netiquette</a:t>
            </a:r>
            <a:r>
              <a:rPr lang="hu-HU" sz="2800" dirty="0" smtClean="0"/>
              <a:t>" (</a:t>
            </a:r>
            <a:r>
              <a:rPr lang="hu-HU" sz="2800" dirty="0" err="1" smtClean="0"/>
              <a:t>network</a:t>
            </a:r>
            <a:r>
              <a:rPr lang="hu-HU" sz="2800" dirty="0" smtClean="0"/>
              <a:t> </a:t>
            </a:r>
            <a:r>
              <a:rPr lang="hu-HU" sz="2800" dirty="0" err="1" smtClean="0"/>
              <a:t>etiquette</a:t>
            </a:r>
            <a:r>
              <a:rPr lang="hu-HU" sz="2800" dirty="0" smtClean="0"/>
              <a:t>) magyarított formája, és a hálózati kommunikáció általános illemszabályait foglalja össze.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331822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78806" y="746975"/>
            <a:ext cx="646519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dirty="0" smtClean="0"/>
              <a:t>Példák a Netikett irányelveire: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000" dirty="0" smtClean="0"/>
              <a:t>Ne írj csupa nagybetűvel, mert az kiabálásnak számít, használj kis- és nagybetűket is!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000" dirty="0" smtClean="0"/>
              <a:t>Egy sor ne legyen 70 karakternél szélesebb!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hu-HU" sz="2000" dirty="0" smtClean="0"/>
              <a:t>­Légy tömör anélkül, hogy túlságosan lényegre törő lennél!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000" dirty="0" smtClean="0"/>
              <a:t>Amikor egy levélre válaszolsz, csak annyit idézz az eredeti anyagból, hogy érthető legyen a válaszod és ne többet!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000" dirty="0" smtClean="0"/>
              <a:t>­Ne keveredj </a:t>
            </a:r>
            <a:r>
              <a:rPr lang="hu-HU" sz="2000" dirty="0" err="1" smtClean="0">
                <a:hlinkClick r:id="rId2" tooltip="Flame war"/>
              </a:rPr>
              <a:t>flame</a:t>
            </a:r>
            <a:r>
              <a:rPr lang="hu-HU" sz="2000" dirty="0" smtClean="0">
                <a:hlinkClick r:id="rId2" tooltip="Flame war"/>
              </a:rPr>
              <a:t> </a:t>
            </a:r>
            <a:r>
              <a:rPr lang="hu-HU" sz="2000" dirty="0" err="1" smtClean="0">
                <a:hlinkClick r:id="rId2" tooltip="Flame war"/>
              </a:rPr>
              <a:t>war</a:t>
            </a:r>
            <a:r>
              <a:rPr lang="hu-HU" sz="2000" dirty="0" err="1" smtClean="0"/>
              <a:t>-ba</a:t>
            </a:r>
            <a:r>
              <a:rPr lang="hu-HU" sz="2000" dirty="0" smtClean="0"/>
              <a:t>! Ne írj heves leveleket és ne válaszolj ilyenekre!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000" dirty="0" smtClean="0"/>
              <a:t>Ne sértsd meg más vallási és hazájához fűződő érzelmeit!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000" dirty="0" smtClean="0"/>
              <a:t>Ne káromkodj, ne írj trágárul!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000" dirty="0" smtClean="0"/>
              <a:t>Ne írj a chatre vagy a fórumba nem illő dolgokat!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000" dirty="0" smtClean="0"/>
              <a:t>Ha ezeket nem tartod be akkor a fórumból kitilthatnak.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000" dirty="0" smtClean="0"/>
              <a:t>Használj szóközt is! (Felsorolásban a vessző nem helyettesíti a szóközt!)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000" dirty="0" smtClean="0"/>
              <a:t>Ne használj többszörös írásjeleket!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217422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626399" y="1198272"/>
            <a:ext cx="1047519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b="1" dirty="0" smtClean="0"/>
              <a:t>Általános útmutató</a:t>
            </a:r>
          </a:p>
          <a:p>
            <a:pPr algn="just"/>
            <a:r>
              <a:rPr lang="hu-HU" dirty="0" smtClean="0"/>
              <a:t>Figyelembe kell venni, hogy minden szolgáltatás valakié. Így megeshet, hogy egyes szolgáltatások nem ingyenesek. Érdemes ennek utánanézni. A talált információkról nem szabad feltételezni, hogy naprakészek. Az új technológiák lehetővé teszik, hogy mindenki publikáljon, de ez még nem jelenti azt, hogy azok hitelesek is. A közzétett információnkat akárki megszerezheti vagy megváltoztathatja, hacsak nem titkosított csatornán keresztül történik. Ha problémánk támad egy oldallal és oda fordulunk segítségért, akkor minél több információt adjunk meg a probléma körülményeiről. Ha lehetőségünk van rá, akkor kíméljük a </a:t>
            </a:r>
            <a:r>
              <a:rPr lang="hu-HU" dirty="0" err="1" smtClean="0"/>
              <a:t>site-okat</a:t>
            </a:r>
            <a:r>
              <a:rPr lang="hu-HU" dirty="0" smtClean="0"/>
              <a:t> és segítsük elosztani a terhelést. Tehát csúcsidőn kívül lépjünk be. Ez nekünk is jobb, hiszen nem tart majd olyan sokáig az egyes oldalak betöltése. Az on-line kapcsolattartás során ajánlott világos, egyértelmű kifejezéseket használni, de vigyázni kell a humoros megjegyzésekkel. Hiszen nem vagyunk egyformák, és nem várhatjuk el, hogy mindenki azt tartsa kacagtatónak, amit mi. Csak olyan hozzászólásokat küldjünk el, amit szemtől szemben is kimondanánk.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390900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212452" y="1814779"/>
            <a:ext cx="93353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400" b="1" dirty="0" smtClean="0"/>
              <a:t>Egy-egy kommunikáció</a:t>
            </a:r>
          </a:p>
          <a:p>
            <a:pPr algn="just"/>
            <a:r>
              <a:rPr lang="hu-HU" sz="2400" dirty="0" smtClean="0"/>
              <a:t>Egy ember kommunikál egy másikkal, mintha szemtől szembe állnának; mint egy dialógusnál. Itt általában az emberekkel való társalgás normál illemszabályai az érvényesek. Viszont figyelembe kell venni, hogy az interneten hiányzik többek között a metakommunikáció és a hangszín(!)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275112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287375" y="394692"/>
            <a:ext cx="929905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 smtClean="0"/>
              <a:t>Elektronikus levél</a:t>
            </a:r>
          </a:p>
          <a:p>
            <a:endParaRPr lang="hu-HU" dirty="0" smtClean="0"/>
          </a:p>
          <a:p>
            <a:pPr algn="just"/>
            <a:r>
              <a:rPr lang="hu-HU" dirty="0" smtClean="0"/>
              <a:t>Elsősorban tisztázni kell, hogy kit illet meg az e-mail tulajdonjoga és milyen szabályok kapcsolódnak hozzá. Ez főleg a munkahelyen fontos. </a:t>
            </a:r>
          </a:p>
          <a:p>
            <a:pPr algn="just"/>
            <a:r>
              <a:rPr lang="hu-HU" dirty="0" smtClean="0"/>
              <a:t>Semmi olyasmit nem szabad elektronikus levélbe írni, amit nem küldenénk el akár levelezőlapon is. Hiszen, ha nem titkosított csatornán keresztül folyik a levelezés, akkor fel kell tételeznünk, hogy akárki elolvashatja azt. Az interneten történő levelezés csak akkor biztonságos, ha valamilyen rejtjelező eszközt használunk (legyen ez szoftver vagy hardver). </a:t>
            </a:r>
          </a:p>
          <a:p>
            <a:pPr algn="just"/>
            <a:r>
              <a:rPr lang="hu-HU" dirty="0" smtClean="0"/>
              <a:t>A levelek továbbküldésének (</a:t>
            </a:r>
            <a:r>
              <a:rPr lang="hu-HU" dirty="0" err="1" smtClean="0"/>
              <a:t>forward</a:t>
            </a:r>
            <a:r>
              <a:rPr lang="hu-HU" dirty="0" smtClean="0"/>
              <a:t>) legfőbb szabálya, hogy ne változtassuk meg annak szóhasználatát. Ha ez a levél személyes üzenet volt, de egy csoportnak szeretnénk továbbítani, akkor mindenképp ki kell kérni a szerző engedélyét. A „lánc” levelek elektronikus továbbítása tilos az interneten. Ennek megszegése hálózati jogok csorbításával járhat. Az elektronikus levelezés alapszabálya, hogy konzervatívnak kell lenni a küldésben, de liberálisnak a fogadásban. Nem szabad indulatos leveleket („</a:t>
            </a:r>
            <a:r>
              <a:rPr lang="hu-HU" dirty="0" err="1" smtClean="0"/>
              <a:t>flame</a:t>
            </a:r>
            <a:r>
              <a:rPr lang="hu-HU" dirty="0" smtClean="0"/>
              <a:t>”) küldeni, még akkor sem, ha provokáció hatására történne. A </a:t>
            </a:r>
            <a:r>
              <a:rPr lang="hu-HU" dirty="0" err="1" smtClean="0"/>
              <a:t>flame</a:t>
            </a:r>
            <a:r>
              <a:rPr lang="hu-HU" dirty="0" smtClean="0"/>
              <a:t> levelekre nem ajánlott válaszolni. </a:t>
            </a:r>
          </a:p>
          <a:p>
            <a:pPr algn="just"/>
            <a:r>
              <a:rPr lang="hu-HU" dirty="0" smtClean="0"/>
              <a:t>A levelek végére érdemes odaírni a nevet és az elérhetőséget, mert sok levelezőprogram levágja a fejléc-információkat, amelyek tartalmazzák többek között a válaszcímet is. Ez a </a:t>
            </a:r>
            <a:r>
              <a:rPr lang="hu-HU" dirty="0" err="1" smtClean="0"/>
              <a:t>sig</a:t>
            </a:r>
            <a:r>
              <a:rPr lang="hu-HU" dirty="0" smtClean="0"/>
              <a:t>/</a:t>
            </a:r>
            <a:r>
              <a:rPr lang="hu-HU" dirty="0" err="1" smtClean="0"/>
              <a:t>signature</a:t>
            </a:r>
            <a:r>
              <a:rPr lang="hu-HU" dirty="0" smtClean="0"/>
              <a:t> (aláírás) ne legyen hosszabb 4 sornál. Ismeretlen emberektől személyes e-mailben kérdezni, akiknek a címét egy levelező listából kerestük ki, illetlenség. Ilyen célra léteznek megfelelő fórumok, ahol bátran fel lehet tenni a kérdéseket. Viszont érdemes először végigolvasni, vagy legalább beleolvasni a már leírtakba, mert nem szeretik, ha már sokadszorra teszi fel valaki ugyanazt a kérdést. Főleg akkor, ha erre megtalálható a válasz a „Gyakran Ismételt Kérdésekben” (</a:t>
            </a:r>
            <a:r>
              <a:rPr lang="hu-HU" dirty="0" smtClean="0">
                <a:hlinkClick r:id="rId2" tooltip="GYIK"/>
              </a:rPr>
              <a:t>GYIK</a:t>
            </a:r>
            <a:r>
              <a:rPr lang="hu-HU" dirty="0" smtClean="0"/>
              <a:t>/</a:t>
            </a:r>
            <a:r>
              <a:rPr lang="hu-HU" dirty="0" smtClean="0">
                <a:hlinkClick r:id="rId3" tooltip="FAQ"/>
              </a:rPr>
              <a:t>FAQ</a:t>
            </a:r>
            <a:r>
              <a:rPr lang="hu-HU" dirty="0" smtClean="0"/>
              <a:t>). 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40727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65160" y="1418497"/>
            <a:ext cx="977506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000" dirty="0" smtClean="0"/>
              <a:t>Válaszolásnál tömörnek kell lenni anélkül, hogy túlságosan lényegre törők lennénk. Csak annyit szabad idézni az eredeti anyagból, hogy érthető legyen a válasz. A felesleget törölni kell. </a:t>
            </a:r>
          </a:p>
          <a:p>
            <a:pPr algn="just"/>
            <a:r>
              <a:rPr lang="hu-HU" sz="2000" dirty="0" smtClean="0"/>
              <a:t>Ha mi vagyunk a címzettek, illik egy rövid választ írni a feladónak, hogy megkaptuk a levelét, ha a levél fontossága szükségessé teszi ezt.</a:t>
            </a:r>
          </a:p>
          <a:p>
            <a:pPr algn="just"/>
            <a:r>
              <a:rPr lang="hu-HU" sz="2000" dirty="0" smtClean="0"/>
              <a:t>Nem illik nagy méretű elektronikus levelet küldeni a címzett előzetes megkérdezése nélkül. Nagy méretűnek számít az 1 MB-nál nagyobb levél. </a:t>
            </a:r>
          </a:p>
          <a:p>
            <a:pPr algn="just"/>
            <a:r>
              <a:rPr lang="hu-HU" sz="2000" dirty="0" smtClean="0"/>
              <a:t>Nem illik mások e-mail címét továbbítani harmadik személy felé. Levéltovábbítás esetén a továbbított levél fejlécének ezen részei törlendők. Ez utóbbi gyakorlat azért is fontos, mert az e-mail vírusok terjedését jelentős mértékben csökkenti.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06298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263313" y="1801899"/>
            <a:ext cx="975167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000" b="1" dirty="0" smtClean="0"/>
              <a:t>Azonnali üzenetküldés</a:t>
            </a:r>
          </a:p>
          <a:p>
            <a:pPr algn="just"/>
            <a:r>
              <a:rPr lang="hu-HU" sz="2000" dirty="0" smtClean="0"/>
              <a:t>Az </a:t>
            </a:r>
            <a:r>
              <a:rPr lang="hu-HU" sz="2000" dirty="0" smtClean="0">
                <a:hlinkClick r:id="rId2" tooltip="Azonnali üzenetküldés"/>
              </a:rPr>
              <a:t>azonnali üzenetküldés</a:t>
            </a:r>
            <a:r>
              <a:rPr lang="hu-HU" sz="2000" dirty="0" smtClean="0"/>
              <a:t> (instant </a:t>
            </a:r>
            <a:r>
              <a:rPr lang="hu-HU" sz="2000" dirty="0" err="1" smtClean="0"/>
              <a:t>messaging</a:t>
            </a:r>
            <a:r>
              <a:rPr lang="hu-HU" sz="2000" dirty="0" smtClean="0"/>
              <a:t>, IM, chat) olyan kommunikációs módszer, amely lehetővé teszi két ember interaktív párbeszédét számítógépes kapcsolaton keresztül. Nagyjából ugyanazok a szabályok vonatkoznak rá, mint az elektronikus levelezésre, néhány kiegészítéssel:</a:t>
            </a:r>
          </a:p>
          <a:p>
            <a:pPr algn="just"/>
            <a:r>
              <a:rPr lang="hu-HU" sz="2000" dirty="0" smtClean="0"/>
              <a:t>A mondanivalónak rövidnek kell lennie.</a:t>
            </a:r>
          </a:p>
          <a:p>
            <a:pPr algn="just"/>
            <a:r>
              <a:rPr lang="hu-HU" sz="2000" dirty="0" smtClean="0"/>
              <a:t>Mindig el kell köszönni, és időt kell hagyni, hogy a másik is meg tudja ezt tenni.</a:t>
            </a:r>
          </a:p>
          <a:p>
            <a:pPr algn="just"/>
            <a:r>
              <a:rPr lang="hu-HU" sz="2000" dirty="0" smtClean="0"/>
              <a:t>Ha valaki lassan és sok hibával gépel, akkor nem éri meg és nem is szükséges visszamenni és kijavítani őket.</a:t>
            </a:r>
          </a:p>
          <a:p>
            <a:pPr algn="just"/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254118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378298" y="754100"/>
            <a:ext cx="746116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dirty="0" smtClean="0"/>
              <a:t>A rövidítések használata széles körben elfogadott, viszont egy kezdőnek meg kell tanulnia ezeket, ha érteni akarja, a partner válaszát. Ilyenek a következők:</a:t>
            </a:r>
          </a:p>
          <a:p>
            <a:r>
              <a:rPr lang="hu-HU" sz="2000" dirty="0" err="1" smtClean="0"/>
              <a:t>vki</a:t>
            </a:r>
            <a:r>
              <a:rPr lang="hu-HU" sz="2000" dirty="0" smtClean="0"/>
              <a:t> = valaki</a:t>
            </a:r>
          </a:p>
          <a:p>
            <a:r>
              <a:rPr lang="hu-HU" sz="2000" dirty="0" err="1" smtClean="0"/>
              <a:t>szvsz</a:t>
            </a:r>
            <a:r>
              <a:rPr lang="hu-HU" sz="2000" dirty="0" smtClean="0"/>
              <a:t> = szerény véleményem szerint</a:t>
            </a:r>
          </a:p>
          <a:p>
            <a:r>
              <a:rPr lang="hu-HU" sz="2000" dirty="0" smtClean="0"/>
              <a:t>am. = amúgy</a:t>
            </a:r>
          </a:p>
          <a:p>
            <a:r>
              <a:rPr lang="hu-HU" sz="2000" dirty="0" smtClean="0"/>
              <a:t>nm = nincs mit</a:t>
            </a:r>
          </a:p>
          <a:p>
            <a:r>
              <a:rPr lang="hu-HU" sz="2000" dirty="0" err="1" smtClean="0"/>
              <a:t>lol</a:t>
            </a:r>
            <a:r>
              <a:rPr lang="hu-HU" sz="2000" dirty="0" smtClean="0"/>
              <a:t> (</a:t>
            </a:r>
            <a:r>
              <a:rPr lang="hu-HU" sz="2000" dirty="0" err="1" smtClean="0"/>
              <a:t>laughing</a:t>
            </a:r>
            <a:r>
              <a:rPr lang="hu-HU" sz="2000" dirty="0" smtClean="0"/>
              <a:t> out </a:t>
            </a:r>
            <a:r>
              <a:rPr lang="hu-HU" sz="2000" dirty="0" err="1" smtClean="0"/>
              <a:t>loud</a:t>
            </a:r>
            <a:r>
              <a:rPr lang="hu-HU" sz="2000" dirty="0" smtClean="0"/>
              <a:t>) = hangos nevetés</a:t>
            </a:r>
          </a:p>
          <a:p>
            <a:r>
              <a:rPr lang="hu-HU" sz="2000" dirty="0" err="1" smtClean="0"/>
              <a:t>pls</a:t>
            </a:r>
            <a:r>
              <a:rPr lang="hu-HU" sz="2000" dirty="0" smtClean="0"/>
              <a:t> vagy </a:t>
            </a:r>
            <a:r>
              <a:rPr lang="hu-HU" sz="2000" dirty="0" err="1" smtClean="0"/>
              <a:t>plz</a:t>
            </a:r>
            <a:r>
              <a:rPr lang="hu-HU" sz="2000" dirty="0" smtClean="0"/>
              <a:t> (</a:t>
            </a:r>
            <a:r>
              <a:rPr lang="hu-HU" sz="2000" dirty="0" err="1" smtClean="0"/>
              <a:t>please</a:t>
            </a:r>
            <a:r>
              <a:rPr lang="hu-HU" sz="2000" dirty="0" smtClean="0"/>
              <a:t>) = </a:t>
            </a:r>
            <a:r>
              <a:rPr lang="hu-HU" sz="2000" dirty="0" err="1" smtClean="0"/>
              <a:t>légyszi</a:t>
            </a:r>
            <a:endParaRPr lang="hu-HU" sz="2000" dirty="0" smtClean="0"/>
          </a:p>
          <a:p>
            <a:r>
              <a:rPr lang="hu-HU" sz="2000" dirty="0" smtClean="0"/>
              <a:t>h = hogy</a:t>
            </a:r>
          </a:p>
          <a:p>
            <a:r>
              <a:rPr lang="hu-HU" sz="2000" dirty="0" err="1" smtClean="0"/>
              <a:t>thx</a:t>
            </a:r>
            <a:r>
              <a:rPr lang="hu-HU" sz="2000" dirty="0" smtClean="0"/>
              <a:t> / </a:t>
            </a:r>
            <a:r>
              <a:rPr lang="hu-HU" sz="2000" dirty="0" err="1" smtClean="0"/>
              <a:t>tenx</a:t>
            </a:r>
            <a:r>
              <a:rPr lang="hu-HU" sz="2000" dirty="0" smtClean="0"/>
              <a:t> / </a:t>
            </a:r>
            <a:r>
              <a:rPr lang="hu-HU" sz="2000" dirty="0" err="1" smtClean="0"/>
              <a:t>ty</a:t>
            </a:r>
            <a:r>
              <a:rPr lang="hu-HU" sz="2000" dirty="0" smtClean="0"/>
              <a:t> / 10Q (</a:t>
            </a:r>
            <a:r>
              <a:rPr lang="hu-HU" sz="2000" dirty="0" err="1" smtClean="0"/>
              <a:t>thank</a:t>
            </a:r>
            <a:r>
              <a:rPr lang="hu-HU" sz="2000" dirty="0" smtClean="0"/>
              <a:t> </a:t>
            </a:r>
            <a:r>
              <a:rPr lang="hu-HU" sz="2000" dirty="0" err="1" smtClean="0"/>
              <a:t>you</a:t>
            </a:r>
            <a:r>
              <a:rPr lang="hu-HU" sz="2000" dirty="0" smtClean="0"/>
              <a:t>) = köszönöm</a:t>
            </a:r>
          </a:p>
          <a:p>
            <a:r>
              <a:rPr lang="hu-HU" sz="2000" dirty="0" err="1" smtClean="0"/>
              <a:t>np</a:t>
            </a:r>
            <a:r>
              <a:rPr lang="hu-HU" sz="2000" dirty="0" smtClean="0"/>
              <a:t> (no </a:t>
            </a:r>
            <a:r>
              <a:rPr lang="hu-HU" sz="2000" dirty="0" err="1" smtClean="0"/>
              <a:t>problem</a:t>
            </a:r>
            <a:r>
              <a:rPr lang="hu-HU" sz="2000" dirty="0" smtClean="0"/>
              <a:t>)=semmi probléma</a:t>
            </a:r>
          </a:p>
          <a:p>
            <a:r>
              <a:rPr lang="hu-HU" sz="2000" dirty="0" smtClean="0"/>
              <a:t>jó 8 (</a:t>
            </a:r>
            <a:r>
              <a:rPr lang="hu-HU" sz="2000" dirty="0" err="1" smtClean="0"/>
              <a:t>good</a:t>
            </a:r>
            <a:r>
              <a:rPr lang="hu-HU" sz="2000" dirty="0" smtClean="0"/>
              <a:t> </a:t>
            </a:r>
            <a:r>
              <a:rPr lang="hu-HU" sz="2000" dirty="0" err="1" smtClean="0"/>
              <a:t>night</a:t>
            </a:r>
            <a:r>
              <a:rPr lang="hu-HU" sz="2000" dirty="0" smtClean="0"/>
              <a:t>) = jó éjt</a:t>
            </a:r>
          </a:p>
          <a:p>
            <a:r>
              <a:rPr lang="hu-HU" sz="2000" dirty="0" smtClean="0"/>
              <a:t>jó 10 (jó 8 + áfa) = jó éjt</a:t>
            </a:r>
          </a:p>
          <a:p>
            <a:r>
              <a:rPr lang="hu-HU" sz="2000" dirty="0" err="1" smtClean="0"/>
              <a:t>fyi</a:t>
            </a:r>
            <a:r>
              <a:rPr lang="hu-HU" sz="2000" dirty="0" smtClean="0"/>
              <a:t> = </a:t>
            </a:r>
            <a:r>
              <a:rPr lang="hu-HU" sz="2000" dirty="0" err="1" smtClean="0"/>
              <a:t>for</a:t>
            </a:r>
            <a:r>
              <a:rPr lang="hu-HU" sz="2000" dirty="0" smtClean="0"/>
              <a:t> </a:t>
            </a:r>
            <a:r>
              <a:rPr lang="hu-HU" sz="2000" dirty="0" err="1" smtClean="0"/>
              <a:t>your</a:t>
            </a:r>
            <a:r>
              <a:rPr lang="hu-HU" sz="2000" dirty="0" smtClean="0"/>
              <a:t> </a:t>
            </a:r>
            <a:r>
              <a:rPr lang="hu-HU" sz="2000" dirty="0" err="1" smtClean="0"/>
              <a:t>information</a:t>
            </a:r>
            <a:r>
              <a:rPr lang="hu-HU" sz="2000" dirty="0" smtClean="0"/>
              <a:t> = a tájékoztatásodra</a:t>
            </a:r>
          </a:p>
        </p:txBody>
      </p:sp>
    </p:spTree>
    <p:extLst>
      <p:ext uri="{BB962C8B-B14F-4D97-AF65-F5344CB8AC3E}">
        <p14:creationId xmlns:p14="http://schemas.microsoft.com/office/powerpoint/2010/main" val="393520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957848" y="1160505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sz="2000" dirty="0" smtClean="0"/>
              <a:t>mind1 = mindegy</a:t>
            </a:r>
          </a:p>
          <a:p>
            <a:r>
              <a:rPr lang="hu-HU" sz="2000" dirty="0" err="1" smtClean="0"/>
              <a:t>pill</a:t>
            </a:r>
            <a:r>
              <a:rPr lang="hu-HU" sz="2000" dirty="0" smtClean="0"/>
              <a:t> = pillanat</a:t>
            </a:r>
          </a:p>
          <a:p>
            <a:r>
              <a:rPr lang="hu-HU" sz="2000" dirty="0" err="1" smtClean="0"/>
              <a:t>zu</a:t>
            </a:r>
            <a:r>
              <a:rPr lang="hu-HU" sz="2000" dirty="0" smtClean="0"/>
              <a:t>?, </a:t>
            </a:r>
            <a:r>
              <a:rPr lang="hu-HU" sz="2000" dirty="0" err="1" smtClean="0"/>
              <a:t>mizujs</a:t>
            </a:r>
            <a:r>
              <a:rPr lang="hu-HU" sz="2000" dirty="0" smtClean="0"/>
              <a:t>? = mi az újság?</a:t>
            </a:r>
          </a:p>
          <a:p>
            <a:r>
              <a:rPr lang="hu-HU" sz="2000" dirty="0" smtClean="0"/>
              <a:t>re = újra itt</a:t>
            </a:r>
          </a:p>
          <a:p>
            <a:r>
              <a:rPr lang="hu-HU" sz="2000" dirty="0" err="1" smtClean="0"/>
              <a:t>afk</a:t>
            </a:r>
            <a:r>
              <a:rPr lang="hu-HU" sz="2000" dirty="0" smtClean="0"/>
              <a:t> (</a:t>
            </a:r>
            <a:r>
              <a:rPr lang="hu-HU" sz="2000" dirty="0" err="1" smtClean="0"/>
              <a:t>away</a:t>
            </a:r>
            <a:r>
              <a:rPr lang="hu-HU" sz="2000" dirty="0" smtClean="0"/>
              <a:t> </a:t>
            </a:r>
            <a:r>
              <a:rPr lang="hu-HU" sz="2000" dirty="0" err="1" smtClean="0"/>
              <a:t>from</a:t>
            </a:r>
            <a:r>
              <a:rPr lang="hu-HU" sz="2000" dirty="0" smtClean="0"/>
              <a:t> </a:t>
            </a:r>
            <a:r>
              <a:rPr lang="hu-HU" sz="2000" dirty="0" err="1" smtClean="0"/>
              <a:t>keyboard</a:t>
            </a:r>
            <a:r>
              <a:rPr lang="hu-HU" sz="2000" dirty="0" smtClean="0"/>
              <a:t>) = távol a géptől</a:t>
            </a:r>
          </a:p>
          <a:p>
            <a:r>
              <a:rPr lang="hu-HU" sz="2000" dirty="0" err="1" smtClean="0"/>
              <a:t>hv</a:t>
            </a:r>
            <a:r>
              <a:rPr lang="hu-HU" sz="2000" dirty="0" smtClean="0"/>
              <a:t> = hogy vagy?</a:t>
            </a:r>
          </a:p>
          <a:p>
            <a:r>
              <a:rPr lang="hu-HU" sz="2000" dirty="0" err="1" smtClean="0"/>
              <a:t>ij</a:t>
            </a:r>
            <a:r>
              <a:rPr lang="hu-HU" sz="2000" dirty="0" smtClean="0"/>
              <a:t> = így jártál</a:t>
            </a:r>
          </a:p>
          <a:p>
            <a:r>
              <a:rPr lang="hu-HU" sz="2000" dirty="0" err="1" smtClean="0"/>
              <a:t>oks</a:t>
            </a:r>
            <a:r>
              <a:rPr lang="hu-HU" sz="2000" dirty="0" smtClean="0"/>
              <a:t> = rendben van</a:t>
            </a:r>
          </a:p>
          <a:p>
            <a:r>
              <a:rPr lang="hu-HU" sz="2000" dirty="0" smtClean="0"/>
              <a:t>4u = neked (</a:t>
            </a:r>
            <a:r>
              <a:rPr lang="hu-HU" sz="2000" dirty="0" err="1" smtClean="0"/>
              <a:t>for</a:t>
            </a:r>
            <a:r>
              <a:rPr lang="hu-HU" sz="2000" dirty="0" smtClean="0"/>
              <a:t> </a:t>
            </a:r>
            <a:r>
              <a:rPr lang="hu-HU" sz="2000" dirty="0" err="1" smtClean="0"/>
              <a:t>you</a:t>
            </a:r>
            <a:r>
              <a:rPr lang="hu-HU" sz="2000" dirty="0" smtClean="0"/>
              <a:t>)</a:t>
            </a:r>
          </a:p>
          <a:p>
            <a:r>
              <a:rPr lang="hu-HU" sz="2000" dirty="0" smtClean="0"/>
              <a:t>3 (free) = szabad</a:t>
            </a:r>
          </a:p>
          <a:p>
            <a:r>
              <a:rPr lang="hu-HU" sz="2000" dirty="0" smtClean="0"/>
              <a:t>w8 (</a:t>
            </a:r>
            <a:r>
              <a:rPr lang="hu-HU" sz="2000" dirty="0" err="1" smtClean="0"/>
              <a:t>wait</a:t>
            </a:r>
            <a:r>
              <a:rPr lang="hu-HU" sz="2000" dirty="0" smtClean="0"/>
              <a:t>) = várj egy picit</a:t>
            </a:r>
          </a:p>
          <a:p>
            <a:r>
              <a:rPr lang="hu-HU" sz="2000" dirty="0" err="1" smtClean="0"/>
              <a:t>lsr</a:t>
            </a:r>
            <a:r>
              <a:rPr lang="hu-HU" sz="2000" dirty="0" smtClean="0"/>
              <a:t> = </a:t>
            </a:r>
            <a:r>
              <a:rPr lang="hu-HU" sz="2000" dirty="0" err="1" smtClean="0"/>
              <a:t>looser</a:t>
            </a:r>
            <a:r>
              <a:rPr lang="hu-HU" sz="2000" dirty="0" smtClean="0"/>
              <a:t> (</a:t>
            </a:r>
            <a:r>
              <a:rPr lang="hu-HU" sz="2000" dirty="0" err="1" smtClean="0"/>
              <a:t>lúzer</a:t>
            </a:r>
            <a:r>
              <a:rPr lang="hu-HU" sz="2000" dirty="0" smtClean="0"/>
              <a:t>) = vesztes, béna, pancser</a:t>
            </a:r>
            <a:endParaRPr lang="hu-HU" sz="2000" dirty="0" smtClean="0"/>
          </a:p>
        </p:txBody>
      </p:sp>
    </p:spTree>
    <p:extLst>
      <p:ext uri="{BB962C8B-B14F-4D97-AF65-F5344CB8AC3E}">
        <p14:creationId xmlns:p14="http://schemas.microsoft.com/office/powerpoint/2010/main" val="5745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204" y="1917810"/>
            <a:ext cx="737831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b="1" dirty="0" smtClean="0"/>
              <a:t>Az érzelmek kifejezése</a:t>
            </a:r>
          </a:p>
          <a:p>
            <a:r>
              <a:rPr lang="hu-HU" sz="2000" dirty="0" smtClean="0"/>
              <a:t>Az érzelmek, hangulatok kifejezése speciális jelekkel történhet.</a:t>
            </a:r>
          </a:p>
          <a:p>
            <a:r>
              <a:rPr lang="hu-HU" sz="2000" dirty="0" smtClean="0"/>
              <a:t>Ezeket a </a:t>
            </a:r>
            <a:r>
              <a:rPr lang="hu-HU" sz="2000" dirty="0" smtClean="0">
                <a:hlinkClick r:id="rId2" tooltip="Hangulatjel"/>
              </a:rPr>
              <a:t>hangulatjeleket</a:t>
            </a:r>
            <a:r>
              <a:rPr lang="hu-HU" sz="2000" dirty="0" smtClean="0"/>
              <a:t> a kommunikációs eszköztől függően képi jelek (</a:t>
            </a:r>
            <a:r>
              <a:rPr lang="hu-HU" sz="2000" dirty="0" err="1" smtClean="0"/>
              <a:t>emotion</a:t>
            </a:r>
            <a:r>
              <a:rPr lang="hu-HU" sz="2000" dirty="0" smtClean="0"/>
              <a:t> </a:t>
            </a:r>
            <a:r>
              <a:rPr lang="hu-HU" sz="2000" dirty="0" err="1" smtClean="0"/>
              <a:t>icon</a:t>
            </a:r>
            <a:r>
              <a:rPr lang="hu-HU" sz="2000" dirty="0" smtClean="0"/>
              <a:t>) vagy speciális karaktersorozatok formájában illeszthetjük a szövegünkbe. Egyes szoftverek ezeket a karaktersorozatokat felismerik és automatikusan ikonná alakítják (pl. </a:t>
            </a:r>
            <a:r>
              <a:rPr lang="hu-HU" sz="2000" dirty="0" err="1" smtClean="0"/>
              <a:t>Gmail</a:t>
            </a:r>
            <a:r>
              <a:rPr lang="hu-HU" sz="2000" dirty="0" smtClean="0"/>
              <a:t>).</a:t>
            </a:r>
            <a:endParaRPr lang="hu-HU" sz="2000" b="1" dirty="0"/>
          </a:p>
        </p:txBody>
      </p:sp>
    </p:spTree>
    <p:extLst>
      <p:ext uri="{BB962C8B-B14F-4D97-AF65-F5344CB8AC3E}">
        <p14:creationId xmlns:p14="http://schemas.microsoft.com/office/powerpoint/2010/main" val="125470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53782"/>
              </p:ext>
            </p:extLst>
          </p:nvPr>
        </p:nvGraphicFramePr>
        <p:xfrm>
          <a:off x="2150772" y="1571226"/>
          <a:ext cx="7173532" cy="3954088"/>
        </p:xfrm>
        <a:graphic>
          <a:graphicData uri="http://schemas.openxmlformats.org/drawingml/2006/table">
            <a:tbl>
              <a:tblPr/>
              <a:tblGrid>
                <a:gridCol w="3586766"/>
                <a:gridCol w="3586766"/>
              </a:tblGrid>
              <a:tr h="414251">
                <a:tc>
                  <a:txBody>
                    <a:bodyPr/>
                    <a:lstStyle/>
                    <a:p>
                      <a:r>
                        <a:rPr lang="hu-HU" dirty="0"/>
                        <a:t>:-)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/>
                        <a:t>mosoly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251">
                <a:tc>
                  <a:txBody>
                    <a:bodyPr/>
                    <a:lstStyle/>
                    <a:p>
                      <a:r>
                        <a:rPr lang="hu-HU" dirty="0"/>
                        <a:t>:)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/>
                        <a:t>mosoly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251">
                <a:tc>
                  <a:txBody>
                    <a:bodyPr/>
                    <a:lstStyle/>
                    <a:p>
                      <a:r>
                        <a:rPr lang="hu-HU"/>
                        <a:t>:=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/>
                        <a:t>Ikivazburgyen, jelenlegi érzelmet fejez ki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251">
                <a:tc>
                  <a:txBody>
                    <a:bodyPr/>
                    <a:lstStyle/>
                    <a:p>
                      <a:r>
                        <a:rPr lang="hu-HU"/>
                        <a:t>S=/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/>
                        <a:t>ez van, nem lehet mit tenni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251">
                <a:tc>
                  <a:txBody>
                    <a:bodyPr/>
                    <a:lstStyle/>
                    <a:p>
                      <a:r>
                        <a:rPr lang="hu-HU"/>
                        <a:t>:(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/>
                        <a:t>szomorúság, esetleg együttérzés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251">
                <a:tc>
                  <a:txBody>
                    <a:bodyPr/>
                    <a:lstStyle/>
                    <a:p>
                      <a:r>
                        <a:rPr lang="hu-HU" dirty="0"/>
                        <a:t>:/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/>
                        <a:t>felemás érzésekkel küszködő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251">
                <a:tc>
                  <a:txBody>
                    <a:bodyPr/>
                    <a:lstStyle/>
                    <a:p>
                      <a:r>
                        <a:rPr lang="hu-HU"/>
                        <a:t>:|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/>
                        <a:t>semleges vagy bizonytalan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251">
                <a:tc>
                  <a:txBody>
                    <a:bodyPr/>
                    <a:lstStyle/>
                    <a:p>
                      <a:r>
                        <a:rPr lang="hu-HU"/>
                        <a:t>;)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/>
                        <a:t>kacsintás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251">
                <a:tc>
                  <a:txBody>
                    <a:bodyPr/>
                    <a:lstStyle/>
                    <a:p>
                      <a:r>
                        <a:rPr lang="hu-HU"/>
                        <a:t>:D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széles vigyor, </a:t>
                      </a:r>
                      <a:r>
                        <a:rPr lang="hu-HU" dirty="0" smtClean="0"/>
                        <a:t>nevetés</a:t>
                      </a:r>
                      <a:endParaRPr lang="hu-H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3966693" y="611075"/>
            <a:ext cx="2781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 smtClean="0"/>
              <a:t>Hangulatjelek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196056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matebalazs.hu/upload/userupload/1/images/smileys_icons_chat_facebook.jpg.pagespeed.ce.fySDsYlXm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523" y="343548"/>
            <a:ext cx="9249428" cy="628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00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168521" y="1917809"/>
            <a:ext cx="1028079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000" b="1" dirty="0" smtClean="0"/>
              <a:t>Egy-mindenkinek kommunikáció</a:t>
            </a:r>
          </a:p>
          <a:p>
            <a:pPr algn="just"/>
            <a:r>
              <a:rPr lang="hu-HU" sz="2000" dirty="0" smtClean="0"/>
              <a:t>Vannak olyan internetes szájtok (oldalak), ahol az egy-egynek és az egy-sokaknak kommunikáció szorosan összekapcsolódik. </a:t>
            </a:r>
          </a:p>
          <a:p>
            <a:pPr algn="just"/>
            <a:r>
              <a:rPr lang="hu-HU" sz="2000" dirty="0" smtClean="0"/>
              <a:t>A publikálási és magatartási szabályok megegyeznek az interneten általánosan elfogadott normákkal. Ezek az oldalak mostanában nagyon népszerűek, hiszen mindenki kialakíthatja ezeken belül a maga kis felületét képekkel, szöveggel, esetenként videókkal együtt. Ilyenek a </a:t>
            </a:r>
            <a:r>
              <a:rPr lang="hu-HU" sz="2000" dirty="0" err="1" smtClean="0">
                <a:hlinkClick r:id="rId2" tooltip="Facebook"/>
              </a:rPr>
              <a:t>Facebook</a:t>
            </a:r>
            <a:r>
              <a:rPr lang="hu-HU" sz="2000" dirty="0" smtClean="0"/>
              <a:t>, </a:t>
            </a:r>
            <a:r>
              <a:rPr lang="hu-HU" sz="2000" dirty="0" err="1" smtClean="0"/>
              <a:t>a</a:t>
            </a:r>
            <a:r>
              <a:rPr lang="hu-HU" sz="2000" dirty="0" smtClean="0"/>
              <a:t> </a:t>
            </a:r>
            <a:r>
              <a:rPr lang="hu-HU" sz="2000" dirty="0" err="1" smtClean="0">
                <a:hlinkClick r:id="rId3" tooltip="Myspace"/>
              </a:rPr>
              <a:t>Myspace</a:t>
            </a:r>
            <a:r>
              <a:rPr lang="hu-HU" sz="2000" dirty="0" smtClean="0"/>
              <a:t> és a </a:t>
            </a:r>
            <a:r>
              <a:rPr lang="hu-HU" sz="2000" dirty="0" err="1" smtClean="0">
                <a:hlinkClick r:id="rId4" tooltip="YouTube"/>
              </a:rPr>
              <a:t>YouTube</a:t>
            </a:r>
            <a:r>
              <a:rPr lang="hu-HU" sz="2000" dirty="0" smtClean="0"/>
              <a:t> is.</a:t>
            </a:r>
          </a:p>
          <a:p>
            <a:pPr algn="just"/>
            <a:endParaRPr lang="hu-HU" sz="2000" b="1" dirty="0"/>
          </a:p>
        </p:txBody>
      </p:sp>
    </p:spTree>
    <p:extLst>
      <p:ext uri="{BB962C8B-B14F-4D97-AF65-F5344CB8AC3E}">
        <p14:creationId xmlns:p14="http://schemas.microsoft.com/office/powerpoint/2010/main" val="289145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rallaxis">
  <a:themeElements>
    <a:clrScheme name="Parallaxis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is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is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TM02900743[[fn=Organikus]]</Template>
  <TotalTime>41</TotalTime>
  <Words>1219</Words>
  <Application>Microsoft Office PowerPoint</Application>
  <PresentationFormat>Szélesvásznú</PresentationFormat>
  <Paragraphs>83</Paragraphs>
  <Slides>14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Corbel</vt:lpstr>
      <vt:lpstr>Wingdings 2</vt:lpstr>
      <vt:lpstr>HDOfficeLightV0</vt:lpstr>
      <vt:lpstr>Parallaxis</vt:lpstr>
      <vt:lpstr>Netikett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Netikett</dc:title>
  <dc:creator>Tiszai-Nagy Zoltán</dc:creator>
  <cp:lastModifiedBy>Tiszai-Nagy Zoltán</cp:lastModifiedBy>
  <cp:revision>7</cp:revision>
  <dcterms:created xsi:type="dcterms:W3CDTF">2016-01-25T19:46:27Z</dcterms:created>
  <dcterms:modified xsi:type="dcterms:W3CDTF">2016-01-25T20:27:57Z</dcterms:modified>
</cp:coreProperties>
</file>